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43891200" cy="32918400"/>
  <p:notesSz cx="6858000" cy="9144000"/>
  <p:defaultTextStyle>
    <a:defPPr>
      <a:defRPr lang="en-US"/>
    </a:defPPr>
    <a:lvl1pPr marL="0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1pPr>
    <a:lvl2pPr marL="2508062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2pPr>
    <a:lvl3pPr marL="5016124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3pPr>
    <a:lvl4pPr marL="7524186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4pPr>
    <a:lvl5pPr marL="10032248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5pPr>
    <a:lvl6pPr marL="12540310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6pPr>
    <a:lvl7pPr marL="15048372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7pPr>
    <a:lvl8pPr marL="17556434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8pPr>
    <a:lvl9pPr marL="20064496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1288" y="-14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8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4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2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6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8435343"/>
            <a:ext cx="47404019" cy="1797634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8435343"/>
            <a:ext cx="141480543" cy="1797634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3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2"/>
            <a:ext cx="37307520" cy="6537960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6"/>
            <a:ext cx="37307520" cy="7200898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8062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1612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41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2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3" y="49156623"/>
            <a:ext cx="94442280" cy="139042138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3" y="49156623"/>
            <a:ext cx="94442280" cy="139042138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8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1"/>
            <a:ext cx="19392903" cy="18966182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8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2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5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3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9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2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2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4"/>
            <a:ext cx="14439903" cy="22517102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7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7600"/>
            </a:lvl1pPr>
            <a:lvl2pPr marL="2508062" indent="0">
              <a:buNone/>
              <a:defRPr sz="15400"/>
            </a:lvl2pPr>
            <a:lvl3pPr marL="5016124" indent="0">
              <a:buNone/>
              <a:defRPr sz="13200"/>
            </a:lvl3pPr>
            <a:lvl4pPr marL="7524186" indent="0">
              <a:buNone/>
              <a:defRPr sz="11000"/>
            </a:lvl4pPr>
            <a:lvl5pPr marL="10032248" indent="0">
              <a:buNone/>
              <a:defRPr sz="11000"/>
            </a:lvl5pPr>
            <a:lvl6pPr marL="12540310" indent="0">
              <a:buNone/>
              <a:defRPr sz="11000"/>
            </a:lvl6pPr>
            <a:lvl7pPr marL="15048372" indent="0">
              <a:buNone/>
              <a:defRPr sz="11000"/>
            </a:lvl7pPr>
            <a:lvl8pPr marL="17556434" indent="0">
              <a:buNone/>
              <a:defRPr sz="11000"/>
            </a:lvl8pPr>
            <a:lvl9pPr marL="20064496" indent="0">
              <a:buNone/>
              <a:defRPr sz="1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3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501612" tIns="250806" rIns="501612" bIns="25080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501612" tIns="250806" rIns="501612" bIns="2508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5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8062" rtl="0" eaLnBrk="1" latinLnBrk="0" hangingPunct="1">
        <a:spcBef>
          <a:spcPct val="0"/>
        </a:spcBef>
        <a:buNone/>
        <a:defRPr sz="2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1047" indent="-1881047" algn="l" defTabSz="2508062" rtl="0" eaLnBrk="1" latinLnBrk="0" hangingPunct="1">
        <a:spcBef>
          <a:spcPct val="20000"/>
        </a:spcBef>
        <a:buFont typeface="Arial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601" indent="-1567539" algn="l" defTabSz="2508062" rtl="0" eaLnBrk="1" latinLnBrk="0" hangingPunct="1">
        <a:spcBef>
          <a:spcPct val="20000"/>
        </a:spcBef>
        <a:buFont typeface="Arial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155" indent="-1254031" algn="l" defTabSz="2508062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8217" indent="-1254031" algn="l" defTabSz="2508062" rtl="0" eaLnBrk="1" latinLnBrk="0" hangingPunct="1">
        <a:spcBef>
          <a:spcPct val="20000"/>
        </a:spcBef>
        <a:buFont typeface="Arial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6279" indent="-1254031" algn="l" defTabSz="2508062" rtl="0" eaLnBrk="1" latinLnBrk="0" hangingPunct="1">
        <a:spcBef>
          <a:spcPct val="20000"/>
        </a:spcBef>
        <a:buFont typeface="Arial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4341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2403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10465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8527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806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612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418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2248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4031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837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643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449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82247" y="975592"/>
            <a:ext cx="29525364" cy="3342166"/>
          </a:xfrm>
        </p:spPr>
        <p:txBody>
          <a:bodyPr>
            <a:normAutofit fontScale="90000"/>
          </a:bodyPr>
          <a:lstStyle/>
          <a:p>
            <a:r>
              <a:rPr lang="en-US" sz="17800" dirty="0" smtClean="0">
                <a:solidFill>
                  <a:schemeClr val="bg1"/>
                </a:solidFill>
              </a:rPr>
              <a:t>Title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10700" dirty="0" smtClean="0">
                <a:solidFill>
                  <a:schemeClr val="bg1"/>
                </a:solidFill>
              </a:rPr>
              <a:t>Author 1, Author 2</a:t>
            </a:r>
            <a:endParaRPr lang="en-US" sz="10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026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80964"/>
            <a:ext cx="39502080" cy="1795530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9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80963"/>
            <a:ext cx="39502080" cy="194236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88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2939565" cy="415821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6825757"/>
            <a:ext cx="39502080" cy="2257982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1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096" y="1031800"/>
            <a:ext cx="32648545" cy="3849149"/>
          </a:xfrm>
        </p:spPr>
        <p:txBody>
          <a:bodyPr>
            <a:normAutofit/>
          </a:bodyPr>
          <a:lstStyle/>
          <a:p>
            <a:r>
              <a:rPr lang="en-US" sz="16100" dirty="0">
                <a:solidFill>
                  <a:schemeClr val="bg1"/>
                </a:solidFill>
              </a:rPr>
              <a:t>Title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5300" dirty="0">
                <a:solidFill>
                  <a:schemeClr val="bg1"/>
                </a:solidFill>
              </a:rPr>
              <a:t>Author 1, Author 2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80963"/>
            <a:ext cx="39502080" cy="2390800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</Words>
  <Application>Microsoft Macintosh PowerPoint</Application>
  <PresentationFormat>Custom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Title Author 1, Author 2</vt:lpstr>
      <vt:lpstr>PowerPoint Presentation</vt:lpstr>
      <vt:lpstr>PowerPoint Presentation</vt:lpstr>
      <vt:lpstr>PowerPoint Presentation</vt:lpstr>
      <vt:lpstr>Title Author 1, Author 2</vt:lpstr>
    </vt:vector>
  </TitlesOfParts>
  <Company>The George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Sereno</dc:creator>
  <cp:lastModifiedBy>Jessica Sereno</cp:lastModifiedBy>
  <cp:revision>10</cp:revision>
  <dcterms:created xsi:type="dcterms:W3CDTF">2014-11-25T15:49:40Z</dcterms:created>
  <dcterms:modified xsi:type="dcterms:W3CDTF">2014-12-18T19:56:19Z</dcterms:modified>
</cp:coreProperties>
</file>