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43891200" cy="32918400"/>
  <p:notesSz cx="6858000" cy="9144000"/>
  <p:defaultTextStyle>
    <a:defPPr>
      <a:defRPr lang="en-US"/>
    </a:defPPr>
    <a:lvl1pPr marL="0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1pPr>
    <a:lvl2pPr marL="2508062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2pPr>
    <a:lvl3pPr marL="5016124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3pPr>
    <a:lvl4pPr marL="7524186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4pPr>
    <a:lvl5pPr marL="10032248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5pPr>
    <a:lvl6pPr marL="12540310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6pPr>
    <a:lvl7pPr marL="15048372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7pPr>
    <a:lvl8pPr marL="17556434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8pPr>
    <a:lvl9pPr marL="20064496" algn="l" defTabSz="2508062" rtl="0" eaLnBrk="1" latinLnBrk="0" hangingPunct="1">
      <a:defRPr sz="9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-1288" y="-144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08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01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524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0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540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048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556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064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82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67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8435343"/>
            <a:ext cx="47404019" cy="17976341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8435343"/>
            <a:ext cx="141480543" cy="17976341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38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8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122"/>
            <a:ext cx="37307520" cy="6537960"/>
          </a:xfrm>
        </p:spPr>
        <p:txBody>
          <a:bodyPr anchor="t"/>
          <a:lstStyle>
            <a:lvl1pPr algn="l">
              <a:defRPr sz="21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226"/>
            <a:ext cx="37307520" cy="7200898"/>
          </a:xfrm>
        </p:spPr>
        <p:txBody>
          <a:bodyPr anchor="b"/>
          <a:lstStyle>
            <a:lvl1pPr marL="0" indent="0">
              <a:buNone/>
              <a:defRPr sz="11000">
                <a:solidFill>
                  <a:schemeClr val="tx1">
                    <a:tint val="75000"/>
                  </a:schemeClr>
                </a:solidFill>
              </a:defRPr>
            </a:lvl1pPr>
            <a:lvl2pPr marL="2508062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2pPr>
            <a:lvl3pPr marL="5016124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3pPr>
            <a:lvl4pPr marL="752418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4pPr>
            <a:lvl5pPr marL="10032248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5pPr>
            <a:lvl6pPr marL="1254031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6pPr>
            <a:lvl7pPr marL="15048372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7pPr>
            <a:lvl8pPr marL="17556434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8pPr>
            <a:lvl9pPr marL="20064496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227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3" y="49156623"/>
            <a:ext cx="94442280" cy="139042138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3" y="49156623"/>
            <a:ext cx="94442280" cy="139042138"/>
          </a:xfrm>
        </p:spPr>
        <p:txBody>
          <a:bodyPr/>
          <a:lstStyle>
            <a:lvl1pPr>
              <a:defRPr sz="15400"/>
            </a:lvl1pPr>
            <a:lvl2pPr>
              <a:defRPr sz="13200"/>
            </a:lvl2pPr>
            <a:lvl3pPr>
              <a:defRPr sz="110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8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1" y="7368543"/>
            <a:ext cx="19392903" cy="3070858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08062" indent="0">
              <a:buNone/>
              <a:defRPr sz="11000" b="1"/>
            </a:lvl2pPr>
            <a:lvl3pPr marL="5016124" indent="0">
              <a:buNone/>
              <a:defRPr sz="9900" b="1"/>
            </a:lvl3pPr>
            <a:lvl4pPr marL="7524186" indent="0">
              <a:buNone/>
              <a:defRPr sz="8800" b="1"/>
            </a:lvl4pPr>
            <a:lvl5pPr marL="10032248" indent="0">
              <a:buNone/>
              <a:defRPr sz="8800" b="1"/>
            </a:lvl5pPr>
            <a:lvl6pPr marL="12540310" indent="0">
              <a:buNone/>
              <a:defRPr sz="8800" b="1"/>
            </a:lvl6pPr>
            <a:lvl7pPr marL="15048372" indent="0">
              <a:buNone/>
              <a:defRPr sz="8800" b="1"/>
            </a:lvl7pPr>
            <a:lvl8pPr marL="17556434" indent="0">
              <a:buNone/>
              <a:defRPr sz="8800" b="1"/>
            </a:lvl8pPr>
            <a:lvl9pPr marL="20064496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1" y="10439401"/>
            <a:ext cx="19392903" cy="18966182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3" y="7368543"/>
            <a:ext cx="19400520" cy="3070858"/>
          </a:xfrm>
        </p:spPr>
        <p:txBody>
          <a:bodyPr anchor="b"/>
          <a:lstStyle>
            <a:lvl1pPr marL="0" indent="0">
              <a:buNone/>
              <a:defRPr sz="13200" b="1"/>
            </a:lvl1pPr>
            <a:lvl2pPr marL="2508062" indent="0">
              <a:buNone/>
              <a:defRPr sz="11000" b="1"/>
            </a:lvl2pPr>
            <a:lvl3pPr marL="5016124" indent="0">
              <a:buNone/>
              <a:defRPr sz="9900" b="1"/>
            </a:lvl3pPr>
            <a:lvl4pPr marL="7524186" indent="0">
              <a:buNone/>
              <a:defRPr sz="8800" b="1"/>
            </a:lvl4pPr>
            <a:lvl5pPr marL="10032248" indent="0">
              <a:buNone/>
              <a:defRPr sz="8800" b="1"/>
            </a:lvl5pPr>
            <a:lvl6pPr marL="12540310" indent="0">
              <a:buNone/>
              <a:defRPr sz="8800" b="1"/>
            </a:lvl6pPr>
            <a:lvl7pPr marL="15048372" indent="0">
              <a:buNone/>
              <a:defRPr sz="8800" b="1"/>
            </a:lvl7pPr>
            <a:lvl8pPr marL="17556434" indent="0">
              <a:buNone/>
              <a:defRPr sz="8800" b="1"/>
            </a:lvl8pPr>
            <a:lvl9pPr marL="20064496" indent="0">
              <a:buNone/>
              <a:defRPr sz="8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3" y="10439401"/>
            <a:ext cx="19400520" cy="18966182"/>
          </a:xfrm>
        </p:spPr>
        <p:txBody>
          <a:bodyPr/>
          <a:lstStyle>
            <a:lvl1pPr>
              <a:defRPr sz="13200"/>
            </a:lvl1pPr>
            <a:lvl2pPr>
              <a:defRPr sz="11000"/>
            </a:lvl2pPr>
            <a:lvl3pPr>
              <a:defRPr sz="990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5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33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93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3" cy="5577840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4"/>
            <a:ext cx="24536400" cy="28094942"/>
          </a:xfrm>
        </p:spPr>
        <p:txBody>
          <a:bodyPr/>
          <a:lstStyle>
            <a:lvl1pPr>
              <a:defRPr sz="17600"/>
            </a:lvl1pPr>
            <a:lvl2pPr>
              <a:defRPr sz="15400"/>
            </a:lvl2pPr>
            <a:lvl3pPr>
              <a:defRPr sz="13200"/>
            </a:lvl3pPr>
            <a:lvl4pPr>
              <a:defRPr sz="11000"/>
            </a:lvl4pPr>
            <a:lvl5pPr>
              <a:defRPr sz="11000"/>
            </a:lvl5pPr>
            <a:lvl6pPr>
              <a:defRPr sz="11000"/>
            </a:lvl6pPr>
            <a:lvl7pPr>
              <a:defRPr sz="11000"/>
            </a:lvl7pPr>
            <a:lvl8pPr>
              <a:defRPr sz="11000"/>
            </a:lvl8pPr>
            <a:lvl9pPr>
              <a:defRPr sz="1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4"/>
            <a:ext cx="14439903" cy="22517102"/>
          </a:xfrm>
        </p:spPr>
        <p:txBody>
          <a:bodyPr/>
          <a:lstStyle>
            <a:lvl1pPr marL="0" indent="0">
              <a:buNone/>
              <a:defRPr sz="7700"/>
            </a:lvl1pPr>
            <a:lvl2pPr marL="2508062" indent="0">
              <a:buNone/>
              <a:defRPr sz="6600"/>
            </a:lvl2pPr>
            <a:lvl3pPr marL="5016124" indent="0">
              <a:buNone/>
              <a:defRPr sz="5500"/>
            </a:lvl3pPr>
            <a:lvl4pPr marL="7524186" indent="0">
              <a:buNone/>
              <a:defRPr sz="4900"/>
            </a:lvl4pPr>
            <a:lvl5pPr marL="10032248" indent="0">
              <a:buNone/>
              <a:defRPr sz="4900"/>
            </a:lvl5pPr>
            <a:lvl6pPr marL="12540310" indent="0">
              <a:buNone/>
              <a:defRPr sz="4900"/>
            </a:lvl6pPr>
            <a:lvl7pPr marL="15048372" indent="0">
              <a:buNone/>
              <a:defRPr sz="4900"/>
            </a:lvl7pPr>
            <a:lvl8pPr marL="17556434" indent="0">
              <a:buNone/>
              <a:defRPr sz="4900"/>
            </a:lvl8pPr>
            <a:lvl9pPr marL="20064496" indent="0">
              <a:buNone/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7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3" y="23042881"/>
            <a:ext cx="26334720" cy="2720342"/>
          </a:xfrm>
        </p:spPr>
        <p:txBody>
          <a:bodyPr anchor="b"/>
          <a:lstStyle>
            <a:lvl1pPr algn="l">
              <a:defRPr sz="11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3" y="2941320"/>
            <a:ext cx="26334720" cy="19751040"/>
          </a:xfrm>
        </p:spPr>
        <p:txBody>
          <a:bodyPr/>
          <a:lstStyle>
            <a:lvl1pPr marL="0" indent="0">
              <a:buNone/>
              <a:defRPr sz="17600"/>
            </a:lvl1pPr>
            <a:lvl2pPr marL="2508062" indent="0">
              <a:buNone/>
              <a:defRPr sz="15400"/>
            </a:lvl2pPr>
            <a:lvl3pPr marL="5016124" indent="0">
              <a:buNone/>
              <a:defRPr sz="13200"/>
            </a:lvl3pPr>
            <a:lvl4pPr marL="7524186" indent="0">
              <a:buNone/>
              <a:defRPr sz="11000"/>
            </a:lvl4pPr>
            <a:lvl5pPr marL="10032248" indent="0">
              <a:buNone/>
              <a:defRPr sz="11000"/>
            </a:lvl5pPr>
            <a:lvl6pPr marL="12540310" indent="0">
              <a:buNone/>
              <a:defRPr sz="11000"/>
            </a:lvl6pPr>
            <a:lvl7pPr marL="15048372" indent="0">
              <a:buNone/>
              <a:defRPr sz="11000"/>
            </a:lvl7pPr>
            <a:lvl8pPr marL="17556434" indent="0">
              <a:buNone/>
              <a:defRPr sz="11000"/>
            </a:lvl8pPr>
            <a:lvl9pPr marL="20064496" indent="0">
              <a:buNone/>
              <a:defRPr sz="1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3" y="25763223"/>
            <a:ext cx="26334720" cy="3863338"/>
          </a:xfrm>
        </p:spPr>
        <p:txBody>
          <a:bodyPr/>
          <a:lstStyle>
            <a:lvl1pPr marL="0" indent="0">
              <a:buNone/>
              <a:defRPr sz="7700"/>
            </a:lvl1pPr>
            <a:lvl2pPr marL="2508062" indent="0">
              <a:buNone/>
              <a:defRPr sz="6600"/>
            </a:lvl2pPr>
            <a:lvl3pPr marL="5016124" indent="0">
              <a:buNone/>
              <a:defRPr sz="5500"/>
            </a:lvl3pPr>
            <a:lvl4pPr marL="7524186" indent="0">
              <a:buNone/>
              <a:defRPr sz="4900"/>
            </a:lvl4pPr>
            <a:lvl5pPr marL="10032248" indent="0">
              <a:buNone/>
              <a:defRPr sz="4900"/>
            </a:lvl5pPr>
            <a:lvl6pPr marL="12540310" indent="0">
              <a:buNone/>
              <a:defRPr sz="4900"/>
            </a:lvl6pPr>
            <a:lvl7pPr marL="15048372" indent="0">
              <a:buNone/>
              <a:defRPr sz="4900"/>
            </a:lvl7pPr>
            <a:lvl8pPr marL="17556434" indent="0">
              <a:buNone/>
              <a:defRPr sz="4900"/>
            </a:lvl8pPr>
            <a:lvl9pPr marL="20064496" indent="0">
              <a:buNone/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3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501612" tIns="250806" rIns="501612" bIns="2508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501612" tIns="250806" rIns="501612" bIns="2508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l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0919C-9BF4-2E48-B1DA-A899560EBF1A}" type="datetimeFigureOut">
              <a:rPr lang="en-US" smtClean="0"/>
              <a:t>12/18/14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ct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501612" tIns="250806" rIns="501612" bIns="250806" rtlCol="0" anchor="ctr"/>
          <a:lstStyle>
            <a:lvl1pPr algn="r">
              <a:defRPr sz="6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06B1F-3C3E-6B48-9C30-89E1FDCC4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5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508062" rtl="0" eaLnBrk="1" latinLnBrk="0" hangingPunct="1">
        <a:spcBef>
          <a:spcPct val="0"/>
        </a:spcBef>
        <a:buNone/>
        <a:defRPr sz="2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047" indent="-1881047" algn="l" defTabSz="2508062" rtl="0" eaLnBrk="1" latinLnBrk="0" hangingPunct="1">
        <a:spcBef>
          <a:spcPct val="20000"/>
        </a:spcBef>
        <a:buFont typeface="Arial"/>
        <a:buChar char="•"/>
        <a:defRPr sz="17600" kern="1200">
          <a:solidFill>
            <a:schemeClr val="tx1"/>
          </a:solidFill>
          <a:latin typeface="+mn-lt"/>
          <a:ea typeface="+mn-ea"/>
          <a:cs typeface="+mn-cs"/>
        </a:defRPr>
      </a:lvl1pPr>
      <a:lvl2pPr marL="4075601" indent="-1567539" algn="l" defTabSz="2508062" rtl="0" eaLnBrk="1" latinLnBrk="0" hangingPunct="1">
        <a:spcBef>
          <a:spcPct val="20000"/>
        </a:spcBef>
        <a:buFont typeface="Arial"/>
        <a:buChar char="–"/>
        <a:defRPr sz="15400" kern="1200">
          <a:solidFill>
            <a:schemeClr val="tx1"/>
          </a:solidFill>
          <a:latin typeface="+mn-lt"/>
          <a:ea typeface="+mn-ea"/>
          <a:cs typeface="+mn-cs"/>
        </a:defRPr>
      </a:lvl2pPr>
      <a:lvl3pPr marL="6270155" indent="-1254031" algn="l" defTabSz="2508062" rtl="0" eaLnBrk="1" latinLnBrk="0" hangingPunct="1">
        <a:spcBef>
          <a:spcPct val="20000"/>
        </a:spcBef>
        <a:buFont typeface="Arial"/>
        <a:buChar char="•"/>
        <a:defRPr sz="13200" kern="1200">
          <a:solidFill>
            <a:schemeClr val="tx1"/>
          </a:solidFill>
          <a:latin typeface="+mn-lt"/>
          <a:ea typeface="+mn-ea"/>
          <a:cs typeface="+mn-cs"/>
        </a:defRPr>
      </a:lvl3pPr>
      <a:lvl4pPr marL="8778217" indent="-1254031" algn="l" defTabSz="2508062" rtl="0" eaLnBrk="1" latinLnBrk="0" hangingPunct="1">
        <a:spcBef>
          <a:spcPct val="20000"/>
        </a:spcBef>
        <a:buFont typeface="Arial"/>
        <a:buChar char="–"/>
        <a:defRPr sz="1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286279" indent="-1254031" algn="l" defTabSz="2508062" rtl="0" eaLnBrk="1" latinLnBrk="0" hangingPunct="1">
        <a:spcBef>
          <a:spcPct val="20000"/>
        </a:spcBef>
        <a:buFont typeface="Arial"/>
        <a:buChar char="»"/>
        <a:defRPr sz="1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794341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302403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810465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18527" indent="-1254031" algn="l" defTabSz="2508062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508062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2pPr>
      <a:lvl3pPr marL="5016124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3pPr>
      <a:lvl4pPr marL="7524186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032248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40310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5048372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7556434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20064496" algn="l" defTabSz="2508062" rtl="0" eaLnBrk="1" latinLnBrk="0" hangingPunct="1"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82247" y="975592"/>
            <a:ext cx="29525364" cy="3342166"/>
          </a:xfrm>
        </p:spPr>
        <p:txBody>
          <a:bodyPr>
            <a:normAutofit fontScale="90000"/>
          </a:bodyPr>
          <a:lstStyle/>
          <a:p>
            <a:r>
              <a:rPr lang="en-US" sz="17800" dirty="0" smtClean="0">
                <a:solidFill>
                  <a:schemeClr val="bg1"/>
                </a:solidFill>
              </a:rPr>
              <a:t>Title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10700" dirty="0" smtClean="0">
                <a:solidFill>
                  <a:schemeClr val="bg1"/>
                </a:solidFill>
              </a:rPr>
              <a:t>Author 1, Author 2</a:t>
            </a:r>
            <a:endParaRPr lang="en-US" sz="10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026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4"/>
            <a:ext cx="39502080" cy="1795530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29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3"/>
            <a:ext cx="39502080" cy="1942364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88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3"/>
            <a:ext cx="32939565" cy="415821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6825757"/>
            <a:ext cx="39502080" cy="22579829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215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096" y="1031800"/>
            <a:ext cx="32648545" cy="3849149"/>
          </a:xfrm>
        </p:spPr>
        <p:txBody>
          <a:bodyPr>
            <a:normAutofit/>
          </a:bodyPr>
          <a:lstStyle/>
          <a:p>
            <a:r>
              <a:rPr lang="en-US" sz="16100" dirty="0">
                <a:solidFill>
                  <a:schemeClr val="bg1"/>
                </a:solidFill>
              </a:rPr>
              <a:t>Title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5300" dirty="0">
                <a:solidFill>
                  <a:schemeClr val="bg1"/>
                </a:solidFill>
              </a:rPr>
              <a:t>Author 1, Author 2</a:t>
            </a:r>
            <a:endParaRPr lang="en-US" sz="5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4560" y="7680963"/>
            <a:ext cx="39502080" cy="2390800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00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</Words>
  <Application>Microsoft Macintosh PowerPoint</Application>
  <PresentationFormat>Custom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Title Author 1, Author 2</vt:lpstr>
      <vt:lpstr>PowerPoint Presentation</vt:lpstr>
      <vt:lpstr>PowerPoint Presentation</vt:lpstr>
      <vt:lpstr>PowerPoint Presentation</vt:lpstr>
      <vt:lpstr>Title Author 1, Author 2</vt:lpstr>
    </vt:vector>
  </TitlesOfParts>
  <Company>The George Washington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Sereno</dc:creator>
  <cp:lastModifiedBy>Jessica Sereno</cp:lastModifiedBy>
  <cp:revision>10</cp:revision>
  <dcterms:created xsi:type="dcterms:W3CDTF">2014-11-25T15:49:40Z</dcterms:created>
  <dcterms:modified xsi:type="dcterms:W3CDTF">2014-12-18T19:56:19Z</dcterms:modified>
</cp:coreProperties>
</file>