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43891200" cy="43891200"/>
  <p:notesSz cx="6858000" cy="9144000"/>
  <p:defaultTextStyle>
    <a:defPPr>
      <a:defRPr lang="en-US"/>
    </a:defPPr>
    <a:lvl1pPr marL="0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1pPr>
    <a:lvl2pPr marL="2508062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2pPr>
    <a:lvl3pPr marL="5016124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3pPr>
    <a:lvl4pPr marL="7524186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4pPr>
    <a:lvl5pPr marL="10032248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5pPr>
    <a:lvl6pPr marL="12540310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6pPr>
    <a:lvl7pPr marL="15048372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7pPr>
    <a:lvl8pPr marL="17556434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8pPr>
    <a:lvl9pPr marL="20064496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24" d="100"/>
          <a:sy n="24" d="100"/>
        </p:scale>
        <p:origin x="-2400" y="-144"/>
      </p:cViewPr>
      <p:guideLst>
        <p:guide orient="horz" pos="13824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3634723"/>
            <a:ext cx="37307520" cy="94081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24871680"/>
            <a:ext cx="30723840" cy="11216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08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016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524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032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540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048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556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064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824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567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742905" y="11247123"/>
            <a:ext cx="47404018" cy="23968455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0843" y="11247123"/>
            <a:ext cx="141480542" cy="23968455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238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787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8204163"/>
            <a:ext cx="37307520" cy="8717280"/>
          </a:xfrm>
        </p:spPr>
        <p:txBody>
          <a:bodyPr anchor="t"/>
          <a:lstStyle>
            <a:lvl1pPr algn="l">
              <a:defRPr sz="21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8602966"/>
            <a:ext cx="37307520" cy="9601197"/>
          </a:xfrm>
        </p:spPr>
        <p:txBody>
          <a:bodyPr anchor="b"/>
          <a:lstStyle>
            <a:lvl1pPr marL="0" indent="0">
              <a:buNone/>
              <a:defRPr sz="11000">
                <a:solidFill>
                  <a:schemeClr val="tx1">
                    <a:tint val="75000"/>
                  </a:schemeClr>
                </a:solidFill>
              </a:defRPr>
            </a:lvl1pPr>
            <a:lvl2pPr marL="2508062" indent="0">
              <a:buNone/>
              <a:defRPr sz="9900">
                <a:solidFill>
                  <a:schemeClr val="tx1">
                    <a:tint val="75000"/>
                  </a:schemeClr>
                </a:solidFill>
              </a:defRPr>
            </a:lvl2pPr>
            <a:lvl3pPr marL="5016124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3pPr>
            <a:lvl4pPr marL="7524186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4pPr>
            <a:lvl5pPr marL="10032248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5pPr>
            <a:lvl6pPr marL="1254031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6pPr>
            <a:lvl7pPr marL="15048372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7pPr>
            <a:lvl8pPr marL="17556434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8pPr>
            <a:lvl9pPr marL="20064496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227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30842" y="65542163"/>
            <a:ext cx="94442280" cy="185389517"/>
          </a:xfrm>
        </p:spPr>
        <p:txBody>
          <a:bodyPr/>
          <a:lstStyle>
            <a:lvl1pPr>
              <a:defRPr sz="15400"/>
            </a:lvl1pPr>
            <a:lvl2pPr>
              <a:defRPr sz="13200"/>
            </a:lvl2pPr>
            <a:lvl3pPr>
              <a:defRPr sz="11000"/>
            </a:lvl3pPr>
            <a:lvl4pPr>
              <a:defRPr sz="9900"/>
            </a:lvl4pPr>
            <a:lvl5pPr>
              <a:defRPr sz="9900"/>
            </a:lvl5pPr>
            <a:lvl6pPr>
              <a:defRPr sz="9900"/>
            </a:lvl6pPr>
            <a:lvl7pPr>
              <a:defRPr sz="9900"/>
            </a:lvl7pPr>
            <a:lvl8pPr>
              <a:defRPr sz="9900"/>
            </a:lvl8pPr>
            <a:lvl9pPr>
              <a:defRPr sz="9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704642" y="65542163"/>
            <a:ext cx="94442280" cy="185389517"/>
          </a:xfrm>
        </p:spPr>
        <p:txBody>
          <a:bodyPr/>
          <a:lstStyle>
            <a:lvl1pPr>
              <a:defRPr sz="15400"/>
            </a:lvl1pPr>
            <a:lvl2pPr>
              <a:defRPr sz="13200"/>
            </a:lvl2pPr>
            <a:lvl3pPr>
              <a:defRPr sz="11000"/>
            </a:lvl3pPr>
            <a:lvl4pPr>
              <a:defRPr sz="9900"/>
            </a:lvl4pPr>
            <a:lvl5pPr>
              <a:defRPr sz="9900"/>
            </a:lvl5pPr>
            <a:lvl6pPr>
              <a:defRPr sz="9900"/>
            </a:lvl6pPr>
            <a:lvl7pPr>
              <a:defRPr sz="9900"/>
            </a:lvl7pPr>
            <a:lvl8pPr>
              <a:defRPr sz="9900"/>
            </a:lvl8pPr>
            <a:lvl9pPr>
              <a:defRPr sz="9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787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757683"/>
            <a:ext cx="39502080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9824723"/>
            <a:ext cx="19392902" cy="4094477"/>
          </a:xfrm>
        </p:spPr>
        <p:txBody>
          <a:bodyPr anchor="b"/>
          <a:lstStyle>
            <a:lvl1pPr marL="0" indent="0">
              <a:buNone/>
              <a:defRPr sz="13200" b="1"/>
            </a:lvl1pPr>
            <a:lvl2pPr marL="2508062" indent="0">
              <a:buNone/>
              <a:defRPr sz="11000" b="1"/>
            </a:lvl2pPr>
            <a:lvl3pPr marL="5016124" indent="0">
              <a:buNone/>
              <a:defRPr sz="9900" b="1"/>
            </a:lvl3pPr>
            <a:lvl4pPr marL="7524186" indent="0">
              <a:buNone/>
              <a:defRPr sz="8800" b="1"/>
            </a:lvl4pPr>
            <a:lvl5pPr marL="10032248" indent="0">
              <a:buNone/>
              <a:defRPr sz="8800" b="1"/>
            </a:lvl5pPr>
            <a:lvl6pPr marL="12540310" indent="0">
              <a:buNone/>
              <a:defRPr sz="8800" b="1"/>
            </a:lvl6pPr>
            <a:lvl7pPr marL="15048372" indent="0">
              <a:buNone/>
              <a:defRPr sz="8800" b="1"/>
            </a:lvl7pPr>
            <a:lvl8pPr marL="17556434" indent="0">
              <a:buNone/>
              <a:defRPr sz="8800" b="1"/>
            </a:lvl8pPr>
            <a:lvl9pPr marL="20064496" indent="0">
              <a:buNone/>
              <a:defRPr sz="8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3919200"/>
            <a:ext cx="19392902" cy="25288243"/>
          </a:xfrm>
        </p:spPr>
        <p:txBody>
          <a:bodyPr/>
          <a:lstStyle>
            <a:lvl1pPr>
              <a:defRPr sz="13200"/>
            </a:lvl1pPr>
            <a:lvl2pPr>
              <a:defRPr sz="11000"/>
            </a:lvl2pPr>
            <a:lvl3pPr>
              <a:defRPr sz="990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9824723"/>
            <a:ext cx="19400520" cy="4094477"/>
          </a:xfrm>
        </p:spPr>
        <p:txBody>
          <a:bodyPr anchor="b"/>
          <a:lstStyle>
            <a:lvl1pPr marL="0" indent="0">
              <a:buNone/>
              <a:defRPr sz="13200" b="1"/>
            </a:lvl1pPr>
            <a:lvl2pPr marL="2508062" indent="0">
              <a:buNone/>
              <a:defRPr sz="11000" b="1"/>
            </a:lvl2pPr>
            <a:lvl3pPr marL="5016124" indent="0">
              <a:buNone/>
              <a:defRPr sz="9900" b="1"/>
            </a:lvl3pPr>
            <a:lvl4pPr marL="7524186" indent="0">
              <a:buNone/>
              <a:defRPr sz="8800" b="1"/>
            </a:lvl4pPr>
            <a:lvl5pPr marL="10032248" indent="0">
              <a:buNone/>
              <a:defRPr sz="8800" b="1"/>
            </a:lvl5pPr>
            <a:lvl6pPr marL="12540310" indent="0">
              <a:buNone/>
              <a:defRPr sz="8800" b="1"/>
            </a:lvl6pPr>
            <a:lvl7pPr marL="15048372" indent="0">
              <a:buNone/>
              <a:defRPr sz="8800" b="1"/>
            </a:lvl7pPr>
            <a:lvl8pPr marL="17556434" indent="0">
              <a:buNone/>
              <a:defRPr sz="8800" b="1"/>
            </a:lvl8pPr>
            <a:lvl9pPr marL="20064496" indent="0">
              <a:buNone/>
              <a:defRPr sz="8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3919200"/>
            <a:ext cx="19400520" cy="25288243"/>
          </a:xfrm>
        </p:spPr>
        <p:txBody>
          <a:bodyPr/>
          <a:lstStyle>
            <a:lvl1pPr>
              <a:defRPr sz="13200"/>
            </a:lvl1pPr>
            <a:lvl2pPr>
              <a:defRPr sz="11000"/>
            </a:lvl2pPr>
            <a:lvl3pPr>
              <a:defRPr sz="990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51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336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693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747520"/>
            <a:ext cx="14439902" cy="7437120"/>
          </a:xfrm>
        </p:spPr>
        <p:txBody>
          <a:bodyPr anchor="b"/>
          <a:lstStyle>
            <a:lvl1pPr algn="l">
              <a:defRPr sz="11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747523"/>
            <a:ext cx="24536400" cy="37459923"/>
          </a:xfrm>
        </p:spPr>
        <p:txBody>
          <a:bodyPr/>
          <a:lstStyle>
            <a:lvl1pPr>
              <a:defRPr sz="17600"/>
            </a:lvl1pPr>
            <a:lvl2pPr>
              <a:defRPr sz="15400"/>
            </a:lvl2pPr>
            <a:lvl3pPr>
              <a:defRPr sz="13200"/>
            </a:lvl3pPr>
            <a:lvl4pPr>
              <a:defRPr sz="11000"/>
            </a:lvl4pPr>
            <a:lvl5pPr>
              <a:defRPr sz="11000"/>
            </a:lvl5pPr>
            <a:lvl6pPr>
              <a:defRPr sz="11000"/>
            </a:lvl6pPr>
            <a:lvl7pPr>
              <a:defRPr sz="11000"/>
            </a:lvl7pPr>
            <a:lvl8pPr>
              <a:defRPr sz="11000"/>
            </a:lvl8pPr>
            <a:lvl9pPr>
              <a:defRPr sz="1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9184643"/>
            <a:ext cx="14439902" cy="30022803"/>
          </a:xfrm>
        </p:spPr>
        <p:txBody>
          <a:bodyPr/>
          <a:lstStyle>
            <a:lvl1pPr marL="0" indent="0">
              <a:buNone/>
              <a:defRPr sz="7700"/>
            </a:lvl1pPr>
            <a:lvl2pPr marL="2508062" indent="0">
              <a:buNone/>
              <a:defRPr sz="6600"/>
            </a:lvl2pPr>
            <a:lvl3pPr marL="5016124" indent="0">
              <a:buNone/>
              <a:defRPr sz="5500"/>
            </a:lvl3pPr>
            <a:lvl4pPr marL="7524186" indent="0">
              <a:buNone/>
              <a:defRPr sz="4900"/>
            </a:lvl4pPr>
            <a:lvl5pPr marL="10032248" indent="0">
              <a:buNone/>
              <a:defRPr sz="4900"/>
            </a:lvl5pPr>
            <a:lvl6pPr marL="12540310" indent="0">
              <a:buNone/>
              <a:defRPr sz="4900"/>
            </a:lvl6pPr>
            <a:lvl7pPr marL="15048372" indent="0">
              <a:buNone/>
              <a:defRPr sz="4900"/>
            </a:lvl7pPr>
            <a:lvl8pPr marL="17556434" indent="0">
              <a:buNone/>
              <a:defRPr sz="4900"/>
            </a:lvl8pPr>
            <a:lvl9pPr marL="20064496" indent="0">
              <a:buNone/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275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30723840"/>
            <a:ext cx="26334720" cy="3627123"/>
          </a:xfrm>
        </p:spPr>
        <p:txBody>
          <a:bodyPr anchor="b"/>
          <a:lstStyle>
            <a:lvl1pPr algn="l">
              <a:defRPr sz="11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3921760"/>
            <a:ext cx="26334720" cy="26334720"/>
          </a:xfrm>
        </p:spPr>
        <p:txBody>
          <a:bodyPr/>
          <a:lstStyle>
            <a:lvl1pPr marL="0" indent="0">
              <a:buNone/>
              <a:defRPr sz="17600"/>
            </a:lvl1pPr>
            <a:lvl2pPr marL="2508062" indent="0">
              <a:buNone/>
              <a:defRPr sz="15400"/>
            </a:lvl2pPr>
            <a:lvl3pPr marL="5016124" indent="0">
              <a:buNone/>
              <a:defRPr sz="13200"/>
            </a:lvl3pPr>
            <a:lvl4pPr marL="7524186" indent="0">
              <a:buNone/>
              <a:defRPr sz="11000"/>
            </a:lvl4pPr>
            <a:lvl5pPr marL="10032248" indent="0">
              <a:buNone/>
              <a:defRPr sz="11000"/>
            </a:lvl5pPr>
            <a:lvl6pPr marL="12540310" indent="0">
              <a:buNone/>
              <a:defRPr sz="11000"/>
            </a:lvl6pPr>
            <a:lvl7pPr marL="15048372" indent="0">
              <a:buNone/>
              <a:defRPr sz="11000"/>
            </a:lvl7pPr>
            <a:lvl8pPr marL="17556434" indent="0">
              <a:buNone/>
              <a:defRPr sz="11000"/>
            </a:lvl8pPr>
            <a:lvl9pPr marL="20064496" indent="0">
              <a:buNone/>
              <a:defRPr sz="11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34350963"/>
            <a:ext cx="26334720" cy="5151117"/>
          </a:xfrm>
        </p:spPr>
        <p:txBody>
          <a:bodyPr/>
          <a:lstStyle>
            <a:lvl1pPr marL="0" indent="0">
              <a:buNone/>
              <a:defRPr sz="7700"/>
            </a:lvl1pPr>
            <a:lvl2pPr marL="2508062" indent="0">
              <a:buNone/>
              <a:defRPr sz="6600"/>
            </a:lvl2pPr>
            <a:lvl3pPr marL="5016124" indent="0">
              <a:buNone/>
              <a:defRPr sz="5500"/>
            </a:lvl3pPr>
            <a:lvl4pPr marL="7524186" indent="0">
              <a:buNone/>
              <a:defRPr sz="4900"/>
            </a:lvl4pPr>
            <a:lvl5pPr marL="10032248" indent="0">
              <a:buNone/>
              <a:defRPr sz="4900"/>
            </a:lvl5pPr>
            <a:lvl6pPr marL="12540310" indent="0">
              <a:buNone/>
              <a:defRPr sz="4900"/>
            </a:lvl6pPr>
            <a:lvl7pPr marL="15048372" indent="0">
              <a:buNone/>
              <a:defRPr sz="4900"/>
            </a:lvl7pPr>
            <a:lvl8pPr marL="17556434" indent="0">
              <a:buNone/>
              <a:defRPr sz="4900"/>
            </a:lvl8pPr>
            <a:lvl9pPr marL="20064496" indent="0">
              <a:buNone/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3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757683"/>
            <a:ext cx="39502080" cy="7315200"/>
          </a:xfrm>
          <a:prstGeom prst="rect">
            <a:avLst/>
          </a:prstGeom>
        </p:spPr>
        <p:txBody>
          <a:bodyPr vert="horz" lIns="501612" tIns="250806" rIns="501612" bIns="2508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10241283"/>
            <a:ext cx="39502080" cy="28966163"/>
          </a:xfrm>
          <a:prstGeom prst="rect">
            <a:avLst/>
          </a:prstGeom>
        </p:spPr>
        <p:txBody>
          <a:bodyPr vert="horz" lIns="501612" tIns="250806" rIns="501612" bIns="2508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40680643"/>
            <a:ext cx="10241280" cy="2336800"/>
          </a:xfrm>
          <a:prstGeom prst="rect">
            <a:avLst/>
          </a:prstGeom>
        </p:spPr>
        <p:txBody>
          <a:bodyPr vert="horz" lIns="501612" tIns="250806" rIns="501612" bIns="250806" rtlCol="0" anchor="ctr"/>
          <a:lstStyle>
            <a:lvl1pPr algn="l">
              <a:defRPr sz="6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40680643"/>
            <a:ext cx="13898880" cy="2336800"/>
          </a:xfrm>
          <a:prstGeom prst="rect">
            <a:avLst/>
          </a:prstGeom>
        </p:spPr>
        <p:txBody>
          <a:bodyPr vert="horz" lIns="501612" tIns="250806" rIns="501612" bIns="250806" rtlCol="0" anchor="ctr"/>
          <a:lstStyle>
            <a:lvl1pPr algn="ctr">
              <a:defRPr sz="6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40680643"/>
            <a:ext cx="10241280" cy="2336800"/>
          </a:xfrm>
          <a:prstGeom prst="rect">
            <a:avLst/>
          </a:prstGeom>
        </p:spPr>
        <p:txBody>
          <a:bodyPr vert="horz" lIns="501612" tIns="250806" rIns="501612" bIns="250806" rtlCol="0" anchor="ctr"/>
          <a:lstStyle>
            <a:lvl1pPr algn="r">
              <a:defRPr sz="6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650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508062" rtl="0" eaLnBrk="1" latinLnBrk="0" hangingPunct="1">
        <a:spcBef>
          <a:spcPct val="0"/>
        </a:spcBef>
        <a:buNone/>
        <a:defRPr sz="24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1047" indent="-1881047" algn="l" defTabSz="2508062" rtl="0" eaLnBrk="1" latinLnBrk="0" hangingPunct="1">
        <a:spcBef>
          <a:spcPct val="20000"/>
        </a:spcBef>
        <a:buFont typeface="Arial"/>
        <a:buChar char="•"/>
        <a:defRPr sz="17600" kern="1200">
          <a:solidFill>
            <a:schemeClr val="tx1"/>
          </a:solidFill>
          <a:latin typeface="+mn-lt"/>
          <a:ea typeface="+mn-ea"/>
          <a:cs typeface="+mn-cs"/>
        </a:defRPr>
      </a:lvl1pPr>
      <a:lvl2pPr marL="4075601" indent="-1567539" algn="l" defTabSz="2508062" rtl="0" eaLnBrk="1" latinLnBrk="0" hangingPunct="1">
        <a:spcBef>
          <a:spcPct val="20000"/>
        </a:spcBef>
        <a:buFont typeface="Arial"/>
        <a:buChar char="–"/>
        <a:defRPr sz="15400" kern="1200">
          <a:solidFill>
            <a:schemeClr val="tx1"/>
          </a:solidFill>
          <a:latin typeface="+mn-lt"/>
          <a:ea typeface="+mn-ea"/>
          <a:cs typeface="+mn-cs"/>
        </a:defRPr>
      </a:lvl2pPr>
      <a:lvl3pPr marL="6270155" indent="-1254031" algn="l" defTabSz="2508062" rtl="0" eaLnBrk="1" latinLnBrk="0" hangingPunct="1">
        <a:spcBef>
          <a:spcPct val="20000"/>
        </a:spcBef>
        <a:buFont typeface="Arial"/>
        <a:buChar char="•"/>
        <a:defRPr sz="13200" kern="1200">
          <a:solidFill>
            <a:schemeClr val="tx1"/>
          </a:solidFill>
          <a:latin typeface="+mn-lt"/>
          <a:ea typeface="+mn-ea"/>
          <a:cs typeface="+mn-cs"/>
        </a:defRPr>
      </a:lvl3pPr>
      <a:lvl4pPr marL="8778217" indent="-1254031" algn="l" defTabSz="2508062" rtl="0" eaLnBrk="1" latinLnBrk="0" hangingPunct="1">
        <a:spcBef>
          <a:spcPct val="20000"/>
        </a:spcBef>
        <a:buFont typeface="Arial"/>
        <a:buChar char="–"/>
        <a:defRPr sz="1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286279" indent="-1254031" algn="l" defTabSz="2508062" rtl="0" eaLnBrk="1" latinLnBrk="0" hangingPunct="1">
        <a:spcBef>
          <a:spcPct val="20000"/>
        </a:spcBef>
        <a:buFont typeface="Arial"/>
        <a:buChar char="»"/>
        <a:defRPr sz="1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794341" indent="-1254031" algn="l" defTabSz="2508062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6pPr>
      <a:lvl7pPr marL="16302403" indent="-1254031" algn="l" defTabSz="2508062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810465" indent="-1254031" algn="l" defTabSz="2508062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18527" indent="-1254031" algn="l" defTabSz="2508062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508062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2pPr>
      <a:lvl3pPr marL="5016124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3pPr>
      <a:lvl4pPr marL="7524186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4pPr>
      <a:lvl5pPr marL="10032248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40310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6pPr>
      <a:lvl7pPr marL="15048372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7pPr>
      <a:lvl8pPr marL="17556434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8pPr>
      <a:lvl9pPr marL="20064496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49541" y="1253121"/>
            <a:ext cx="36630896" cy="3138645"/>
          </a:xfrm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bg1"/>
                </a:solidFill>
              </a:rPr>
              <a:t>Title</a:t>
            </a:r>
            <a:br>
              <a:rPr lang="en-US" sz="6000" dirty="0" smtClean="0">
                <a:solidFill>
                  <a:schemeClr val="bg1"/>
                </a:solidFill>
              </a:rPr>
            </a:br>
            <a:r>
              <a:rPr lang="en-US" sz="6000" dirty="0" smtClean="0">
                <a:solidFill>
                  <a:schemeClr val="bg1"/>
                </a:solidFill>
              </a:rPr>
              <a:t>Author 1, Author 2</a:t>
            </a:r>
            <a:endParaRPr lang="en-US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026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560" y="10241283"/>
            <a:ext cx="39502080" cy="2394041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296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560" y="10241284"/>
            <a:ext cx="39502080" cy="2589818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088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757682"/>
            <a:ext cx="32939565" cy="554428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560" y="9101009"/>
            <a:ext cx="39502080" cy="3010643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215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1582" y="1058257"/>
            <a:ext cx="34765057" cy="3968463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</a:rPr>
              <a:t>Title</a:t>
            </a:r>
            <a:br>
              <a:rPr lang="en-US" sz="8000" dirty="0">
                <a:solidFill>
                  <a:schemeClr val="bg1"/>
                </a:solidFill>
              </a:rPr>
            </a:br>
            <a:r>
              <a:rPr lang="en-US" sz="8000" dirty="0">
                <a:solidFill>
                  <a:schemeClr val="bg1"/>
                </a:solidFill>
              </a:rPr>
              <a:t>Author 1, Author 2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560" y="7249059"/>
            <a:ext cx="39502080" cy="348695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40780" y="8942270"/>
            <a:ext cx="184666" cy="16158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00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</Words>
  <Application>Microsoft Macintosh PowerPoint</Application>
  <PresentationFormat>Custom</PresentationFormat>
  <Paragraphs>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Title Author 1, Author 2</vt:lpstr>
      <vt:lpstr>PowerPoint Presentation</vt:lpstr>
      <vt:lpstr>PowerPoint Presentation</vt:lpstr>
      <vt:lpstr>PowerPoint Presentation</vt:lpstr>
      <vt:lpstr>Title Author 1, Author 2</vt:lpstr>
    </vt:vector>
  </TitlesOfParts>
  <Company>The George Washington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Sereno</dc:creator>
  <cp:lastModifiedBy>Jessica Sereno</cp:lastModifiedBy>
  <cp:revision>11</cp:revision>
  <dcterms:created xsi:type="dcterms:W3CDTF">2014-11-25T15:49:40Z</dcterms:created>
  <dcterms:modified xsi:type="dcterms:W3CDTF">2014-12-18T19:52:14Z</dcterms:modified>
</cp:coreProperties>
</file>