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43891200" cy="43891200"/>
  <p:notesSz cx="6858000" cy="9144000"/>
  <p:defaultTextStyle>
    <a:defPPr>
      <a:defRPr lang="en-US"/>
    </a:defPPr>
    <a:lvl1pPr marL="0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1pPr>
    <a:lvl2pPr marL="2508062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2pPr>
    <a:lvl3pPr marL="5016124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3pPr>
    <a:lvl4pPr marL="7524186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4pPr>
    <a:lvl5pPr marL="10032248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5pPr>
    <a:lvl6pPr marL="12540310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6pPr>
    <a:lvl7pPr marL="15048372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7pPr>
    <a:lvl8pPr marL="17556434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8pPr>
    <a:lvl9pPr marL="20064496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" d="100"/>
          <a:sy n="10" d="100"/>
        </p:scale>
        <p:origin x="-576" y="-492"/>
      </p:cViewPr>
      <p:guideLst>
        <p:guide orient="horz" pos="13824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3634723"/>
            <a:ext cx="3730752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24871680"/>
            <a:ext cx="3072384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08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1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24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2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6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11247123"/>
            <a:ext cx="47404018" cy="2396845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11247123"/>
            <a:ext cx="141480542" cy="2396845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3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8204163"/>
            <a:ext cx="37307520" cy="8717280"/>
          </a:xfrm>
        </p:spPr>
        <p:txBody>
          <a:bodyPr anchor="t"/>
          <a:lstStyle>
            <a:lvl1pPr algn="l">
              <a:defRPr sz="21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8602966"/>
            <a:ext cx="37307520" cy="9601197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8062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01612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241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2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65542163"/>
            <a:ext cx="94442280" cy="185389517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65542163"/>
            <a:ext cx="94442280" cy="185389517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8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757683"/>
            <a:ext cx="3950208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9824723"/>
            <a:ext cx="19392902" cy="4094477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3919200"/>
            <a:ext cx="19392902" cy="25288243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9824723"/>
            <a:ext cx="19400520" cy="4094477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3919200"/>
            <a:ext cx="19400520" cy="25288243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5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3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9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747520"/>
            <a:ext cx="14439902" cy="7437120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747523"/>
            <a:ext cx="24536400" cy="37459923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2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9184643"/>
            <a:ext cx="14439902" cy="30022803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7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30723840"/>
            <a:ext cx="26334720" cy="3627123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3921760"/>
            <a:ext cx="26334720" cy="26334720"/>
          </a:xfrm>
        </p:spPr>
        <p:txBody>
          <a:bodyPr/>
          <a:lstStyle>
            <a:lvl1pPr marL="0" indent="0">
              <a:buNone/>
              <a:defRPr sz="17600"/>
            </a:lvl1pPr>
            <a:lvl2pPr marL="2508062" indent="0">
              <a:buNone/>
              <a:defRPr sz="15400"/>
            </a:lvl2pPr>
            <a:lvl3pPr marL="5016124" indent="0">
              <a:buNone/>
              <a:defRPr sz="13200"/>
            </a:lvl3pPr>
            <a:lvl4pPr marL="7524186" indent="0">
              <a:buNone/>
              <a:defRPr sz="11000"/>
            </a:lvl4pPr>
            <a:lvl5pPr marL="10032248" indent="0">
              <a:buNone/>
              <a:defRPr sz="11000"/>
            </a:lvl5pPr>
            <a:lvl6pPr marL="12540310" indent="0">
              <a:buNone/>
              <a:defRPr sz="11000"/>
            </a:lvl6pPr>
            <a:lvl7pPr marL="15048372" indent="0">
              <a:buNone/>
              <a:defRPr sz="11000"/>
            </a:lvl7pPr>
            <a:lvl8pPr marL="17556434" indent="0">
              <a:buNone/>
              <a:defRPr sz="11000"/>
            </a:lvl8pPr>
            <a:lvl9pPr marL="20064496" indent="0">
              <a:buNone/>
              <a:defRPr sz="1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34350963"/>
            <a:ext cx="26334720" cy="5151117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3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757683"/>
            <a:ext cx="39502080" cy="7315200"/>
          </a:xfrm>
          <a:prstGeom prst="rect">
            <a:avLst/>
          </a:prstGeom>
        </p:spPr>
        <p:txBody>
          <a:bodyPr vert="horz" lIns="501612" tIns="250806" rIns="501612" bIns="25080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10241283"/>
            <a:ext cx="39502080" cy="28966163"/>
          </a:xfrm>
          <a:prstGeom prst="rect">
            <a:avLst/>
          </a:prstGeom>
        </p:spPr>
        <p:txBody>
          <a:bodyPr vert="horz" lIns="501612" tIns="250806" rIns="501612" bIns="2508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40680643"/>
            <a:ext cx="10241280" cy="2336800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40680643"/>
            <a:ext cx="13898880" cy="2336800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40680643"/>
            <a:ext cx="10241280" cy="2336800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5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8062" rtl="0" eaLnBrk="1" latinLnBrk="0" hangingPunct="1">
        <a:spcBef>
          <a:spcPct val="0"/>
        </a:spcBef>
        <a:buNone/>
        <a:defRPr sz="2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1047" indent="-1881047" algn="l" defTabSz="2508062" rtl="0" eaLnBrk="1" latinLnBrk="0" hangingPunct="1">
        <a:spcBef>
          <a:spcPct val="20000"/>
        </a:spcBef>
        <a:buFont typeface="Arial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601" indent="-1567539" algn="l" defTabSz="2508062" rtl="0" eaLnBrk="1" latinLnBrk="0" hangingPunct="1">
        <a:spcBef>
          <a:spcPct val="20000"/>
        </a:spcBef>
        <a:buFont typeface="Arial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155" indent="-1254031" algn="l" defTabSz="2508062" rtl="0" eaLnBrk="1" latinLnBrk="0" hangingPunct="1">
        <a:spcBef>
          <a:spcPct val="20000"/>
        </a:spcBef>
        <a:buFont typeface="Arial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8217" indent="-1254031" algn="l" defTabSz="2508062" rtl="0" eaLnBrk="1" latinLnBrk="0" hangingPunct="1">
        <a:spcBef>
          <a:spcPct val="20000"/>
        </a:spcBef>
        <a:buFont typeface="Arial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6279" indent="-1254031" algn="l" defTabSz="2508062" rtl="0" eaLnBrk="1" latinLnBrk="0" hangingPunct="1">
        <a:spcBef>
          <a:spcPct val="20000"/>
        </a:spcBef>
        <a:buFont typeface="Arial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4341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2403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10465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8527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8062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16124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24186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2248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40310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8372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6434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4496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9541" y="1253121"/>
            <a:ext cx="36630896" cy="313864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Title</a:t>
            </a:r>
            <a:br>
              <a:rPr lang="en-US" sz="6000" dirty="0" smtClean="0">
                <a:solidFill>
                  <a:schemeClr val="bg1"/>
                </a:solidFill>
              </a:rPr>
            </a:br>
            <a:r>
              <a:rPr lang="en-US" sz="6000" dirty="0" smtClean="0">
                <a:solidFill>
                  <a:schemeClr val="bg1"/>
                </a:solidFill>
              </a:rPr>
              <a:t>Author 1, Author 2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0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10241284"/>
            <a:ext cx="39502080" cy="258981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8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757682"/>
            <a:ext cx="32939565" cy="5544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9101009"/>
            <a:ext cx="39502080" cy="301064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15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582" y="1058257"/>
            <a:ext cx="34765057" cy="3968463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Title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Author 1, Author 2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249059"/>
            <a:ext cx="39502080" cy="348695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0780" y="8942270"/>
            <a:ext cx="184666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</Words>
  <Application>Microsoft Office PowerPoint</Application>
  <PresentationFormat>Custom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Title Author 1, Author 2</vt:lpstr>
      <vt:lpstr>PowerPoint Presentation</vt:lpstr>
      <vt:lpstr>PowerPoint Presentation</vt:lpstr>
      <vt:lpstr>Title Author 1, Author 2</vt:lpstr>
    </vt:vector>
  </TitlesOfParts>
  <Company>The George 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Sereno</dc:creator>
  <cp:lastModifiedBy>Formoe, Margaret Ellen</cp:lastModifiedBy>
  <cp:revision>12</cp:revision>
  <dcterms:created xsi:type="dcterms:W3CDTF">2014-11-25T15:49:40Z</dcterms:created>
  <dcterms:modified xsi:type="dcterms:W3CDTF">2015-08-24T15:16:21Z</dcterms:modified>
</cp:coreProperties>
</file>